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6" y="67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23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17770761"/>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24</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smtClean="0">
                <a:solidFill>
                  <a:srgbClr val="000000"/>
                </a:solidFill>
                <a:latin typeface="Times New Roman" pitchFamily="18" charset="0"/>
                <a:cs typeface="Times New Roman" pitchFamily="18" charset="0"/>
                <a:sym typeface="Calibri"/>
              </a:rPr>
              <a:t>23</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24</a:t>
            </a:r>
            <a:r>
              <a:rPr lang="kk-KZ" sz="1100" b="1" dirty="0" smtClean="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Солтүстік-шығыстан соғатын жел оңтүстік-шығысқа ауысады, күші 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күндіз 21-23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25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24</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25</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Оңтүстік-батыстан,</a:t>
            </a:r>
            <a:r>
              <a:rPr lang="kk-KZ" sz="1100" dirty="0" smtClean="0"/>
              <a:t> </a:t>
            </a:r>
            <a:r>
              <a:rPr lang="kk-KZ" sz="1100" dirty="0" smtClean="0">
                <a:latin typeface="Times New Roman" pitchFamily="18" charset="0"/>
                <a:cs typeface="Times New Roman" pitchFamily="18" charset="0"/>
              </a:rPr>
              <a:t>оңтүстіктен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9-14 м/с.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24</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kk-KZ" sz="1100" dirty="0" smtClean="0">
                <a:solidFill>
                  <a:schemeClr val="tx1"/>
                </a:solidFill>
                <a:latin typeface="Times New Roman" pitchFamily="18" charset="0"/>
                <a:cs typeface="Times New Roman" pitchFamily="18" charset="0"/>
              </a:rPr>
              <a:t>25 </a:t>
            </a:r>
            <a:r>
              <a:rPr lang="kk-KZ" sz="1100" dirty="0">
                <a:solidFill>
                  <a:schemeClr val="tx1"/>
                </a:solidFill>
                <a:latin typeface="Times New Roman" pitchFamily="18" charset="0"/>
                <a:cs typeface="Times New Roman" pitchFamily="18" charset="0"/>
              </a:rPr>
              <a:t>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18469</TotalTime>
  <Words>550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8050</cp:revision>
  <cp:lastPrinted>2021-07-01T03:56:27Z</cp:lastPrinted>
  <dcterms:created xsi:type="dcterms:W3CDTF">2018-03-27T06:03:00Z</dcterms:created>
  <dcterms:modified xsi:type="dcterms:W3CDTF">2026-05-23T07:46:55Z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